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295" r:id="rId7"/>
    <p:sldId id="296" r:id="rId8"/>
    <p:sldId id="31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85287" autoAdjust="0"/>
  </p:normalViewPr>
  <p:slideViewPr>
    <p:cSldViewPr>
      <p:cViewPr varScale="1">
        <p:scale>
          <a:sx n="99" d="100"/>
          <a:sy n="99" d="100"/>
        </p:scale>
        <p:origin x="-20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11/16/2011</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11/16/2011</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11/16/2011</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11/16/2011</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981951" cy="1470025"/>
          </a:xfrm>
        </p:spPr>
        <p:txBody>
          <a:bodyPr/>
          <a:lstStyle/>
          <a:p>
            <a:r>
              <a:rPr lang="en-US" dirty="0" smtClean="0"/>
              <a:t>Disable/Enable CD-ROM devices using Kaseya-Agent Procedures</a:t>
            </a:r>
            <a:endParaRPr lang="en-US" dirty="0"/>
          </a:p>
        </p:txBody>
      </p:sp>
      <p:sp>
        <p:nvSpPr>
          <p:cNvPr id="6" name="Subtitle 5"/>
          <p:cNvSpPr>
            <a:spLocks noGrp="1"/>
          </p:cNvSpPr>
          <p:nvPr>
            <p:ph type="subTitle" idx="1"/>
          </p:nvPr>
        </p:nvSpPr>
        <p:spPr>
          <a:xfrm>
            <a:off x="381000" y="2895600"/>
            <a:ext cx="7981951" cy="2823882"/>
          </a:xfrm>
        </p:spPr>
        <p:txBody>
          <a:bodyPr>
            <a:normAutofit/>
          </a:bodyPr>
          <a:lstStyle/>
          <a:p>
            <a:endParaRPr lang="en-US" dirty="0"/>
          </a:p>
          <a:p>
            <a:r>
              <a:rPr lang="en-US" dirty="0"/>
              <a:t>Developed By: </a:t>
            </a:r>
            <a:r>
              <a:rPr lang="en-US" dirty="0" smtClean="0"/>
              <a:t>Armando Saenz </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smtClean="0"/>
              <a:t>asaen001@fiu.edu </a:t>
            </a:r>
            <a:endParaRPr lang="en-US" dirty="0"/>
          </a:p>
          <a:p>
            <a:r>
              <a:rPr lang="en-US" dirty="0"/>
              <a:t>http://www.cs.fiu.edu/~sadjadi/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b="1" dirty="0" smtClean="0"/>
              <a:t>Problem and Motivation</a:t>
            </a:r>
            <a:endParaRPr lang="en-US" dirty="0" smtClean="0">
              <a:solidFill>
                <a:srgbClr val="FF0000"/>
              </a:solidFill>
            </a:endParaRPr>
          </a:p>
          <a:p>
            <a:r>
              <a:rPr lang="en-US" dirty="0" smtClean="0"/>
              <a:t>Solution</a:t>
            </a:r>
          </a:p>
          <a:p>
            <a:r>
              <a:rPr lang="en-US" dirty="0" smtClean="0"/>
              <a:t>Behind the Scene</a:t>
            </a:r>
            <a:endParaRPr lang="en-US" dirty="0"/>
          </a:p>
          <a:p>
            <a:r>
              <a:rPr lang="en-US" dirty="0" smtClean="0"/>
              <a:t>Customizing the Solution</a:t>
            </a:r>
          </a:p>
          <a:p>
            <a:r>
              <a:rPr lang="en-US" dirty="0" smtClean="0"/>
              <a:t>Disclaimer</a:t>
            </a:r>
          </a:p>
          <a:p>
            <a:r>
              <a:rPr lang="en-US" dirty="0" smtClean="0"/>
              <a:t>Progress Report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and Motivation:</a:t>
            </a:r>
            <a:endParaRPr lang="en-US" dirty="0"/>
          </a:p>
        </p:txBody>
      </p:sp>
      <p:sp>
        <p:nvSpPr>
          <p:cNvPr id="3" name="Content Placeholder 2"/>
          <p:cNvSpPr>
            <a:spLocks noGrp="1"/>
          </p:cNvSpPr>
          <p:nvPr>
            <p:ph idx="1"/>
          </p:nvPr>
        </p:nvSpPr>
        <p:spPr/>
        <p:txBody>
          <a:bodyPr/>
          <a:lstStyle/>
          <a:p>
            <a:r>
              <a:rPr lang="en-US" smtClean="0"/>
              <a:t>A</a:t>
            </a:r>
            <a:r>
              <a:rPr lang="en-US" smtClean="0"/>
              <a:t> </a:t>
            </a:r>
            <a:r>
              <a:rPr lang="en-US" dirty="0" smtClean="0"/>
              <a:t>corporation is looking to stop employees from using CD/DVD devices during office hours, but also wants to enable the devices during the evening hours for another group.</a:t>
            </a:r>
          </a:p>
          <a:p>
            <a:r>
              <a:rPr lang="en-US" dirty="0" smtClean="0"/>
              <a:t>Disabling the devices would keep employees from bringing in media or unwanted programs.</a:t>
            </a:r>
          </a:p>
          <a:p>
            <a:r>
              <a:rPr lang="en-US" dirty="0" smtClean="0"/>
              <a:t>It would also prevent employees from copying files </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dirty="0"/>
          </a:p>
        </p:txBody>
      </p:sp>
      <p:sp>
        <p:nvSpPr>
          <p:cNvPr id="3" name="Content Placeholder 2"/>
          <p:cNvSpPr>
            <a:spLocks noGrp="1"/>
          </p:cNvSpPr>
          <p:nvPr>
            <p:ph idx="1"/>
          </p:nvPr>
        </p:nvSpPr>
        <p:spPr/>
        <p:txBody>
          <a:bodyPr/>
          <a:lstStyle/>
          <a:p>
            <a:r>
              <a:rPr lang="en-US" dirty="0" smtClean="0"/>
              <a:t>The solution involves editing registry keys to disable or enable the devices. By using Agent Procedures we can automate the task on multiple machines. The procedures would have to be scheduled to run daily; one to disable the devices at 7:00 a.m. and one to enable them after 5:00 p.m.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Scene</a:t>
            </a:r>
            <a:endParaRPr lang="en-US" dirty="0"/>
          </a:p>
        </p:txBody>
      </p:sp>
      <p:sp>
        <p:nvSpPr>
          <p:cNvPr id="3" name="Content Placeholder 2"/>
          <p:cNvSpPr>
            <a:spLocks noGrp="1"/>
          </p:cNvSpPr>
          <p:nvPr>
            <p:ph idx="1"/>
          </p:nvPr>
        </p:nvSpPr>
        <p:spPr/>
        <p:txBody>
          <a:bodyPr/>
          <a:lstStyle/>
          <a:p>
            <a:r>
              <a:rPr lang="en-US" dirty="0" smtClean="0"/>
              <a:t>What we are doing is locating the path of the registry key that starts the service for the CD/DVD devices and editing it to stop that service. The registry key is located at: HKEY_LOCAL_MACHINE\SYSTEM\</a:t>
            </a:r>
            <a:r>
              <a:rPr lang="en-US" dirty="0" err="1" smtClean="0"/>
              <a:t>CurrentControlSet</a:t>
            </a:r>
            <a:r>
              <a:rPr lang="en-US" dirty="0" smtClean="0"/>
              <a:t>\Services\</a:t>
            </a:r>
            <a:r>
              <a:rPr lang="en-US" dirty="0" err="1" smtClean="0"/>
              <a:t>Cdrom</a:t>
            </a:r>
            <a:r>
              <a:rPr lang="en-US" dirty="0" smtClean="0"/>
              <a:t>\Start</a:t>
            </a:r>
          </a:p>
          <a:p>
            <a:pPr>
              <a:buNone/>
            </a:pPr>
            <a:endParaRPr lang="en-US" dirty="0" smtClean="0"/>
          </a:p>
          <a:p>
            <a:pPr marL="0" indent="0">
              <a:buNone/>
            </a:pP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the Solution</a:t>
            </a:r>
          </a:p>
        </p:txBody>
      </p:sp>
      <p:sp>
        <p:nvSpPr>
          <p:cNvPr id="3" name="Content Placeholder 2"/>
          <p:cNvSpPr>
            <a:spLocks noGrp="1"/>
          </p:cNvSpPr>
          <p:nvPr>
            <p:ph idx="1"/>
          </p:nvPr>
        </p:nvSpPr>
        <p:spPr/>
        <p:txBody>
          <a:bodyPr/>
          <a:lstStyle/>
          <a:p>
            <a:r>
              <a:rPr lang="en-US" dirty="0" smtClean="0"/>
              <a:t> Because the company wants to ensure that the procedures are working, we will need to edit the procedures to notify the administrator that they have been applied.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The procedures do not prevent users from enabling the service themselves. </a:t>
            </a:r>
          </a:p>
          <a:p>
            <a:r>
              <a:rPr lang="en-US" dirty="0" smtClean="0"/>
              <a:t>This solution does not take into account other ways to copy files without the use of removable media.</a:t>
            </a:r>
          </a:p>
          <a:p>
            <a:pPr>
              <a:buNone/>
            </a:pPr>
            <a:r>
              <a:rPr lang="en-US" dirty="0" smtClean="0"/>
              <a:t> </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So far I have located the registry key and have identified the steps to write the procedure</a:t>
            </a:r>
          </a:p>
          <a:p>
            <a:r>
              <a:rPr lang="en-US" dirty="0" smtClean="0"/>
              <a:t>Have not yet figured out how to customize it.</a:t>
            </a:r>
          </a:p>
          <a:p>
            <a:pPr marL="0" indent="0">
              <a:buNone/>
            </a:pPr>
            <a:endParaRPr lang="en-US" dirty="0" smtClean="0"/>
          </a:p>
          <a:p>
            <a:pPr>
              <a:buNone/>
            </a:pPr>
            <a:endParaRPr lang="en-US" dirty="0" smtClean="0"/>
          </a:p>
          <a:p>
            <a:pPr>
              <a:buNone/>
            </a:pPr>
            <a:endParaRPr lang="en-US" dirty="0"/>
          </a:p>
        </p:txBody>
      </p:sp>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955</TotalTime>
  <Words>241</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Revolution</vt:lpstr>
      <vt:lpstr>Disable/Enable CD-ROM devices using Kaseya-Agent Procedures</vt:lpstr>
      <vt:lpstr>Agenda</vt:lpstr>
      <vt:lpstr>Problem and Motivation:</vt:lpstr>
      <vt:lpstr>Solution</vt:lpstr>
      <vt:lpstr>Behind the Scene</vt:lpstr>
      <vt:lpstr>Customizing the Solution</vt:lpstr>
      <vt:lpstr>Disclaimer</vt:lpstr>
      <vt:lpstr>Progress Report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Armandito</cp:lastModifiedBy>
  <cp:revision>106</cp:revision>
  <dcterms:created xsi:type="dcterms:W3CDTF">2011-11-14T16:07:18Z</dcterms:created>
  <dcterms:modified xsi:type="dcterms:W3CDTF">2011-11-17T03:38:58Z</dcterms:modified>
</cp:coreProperties>
</file>