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92" r:id="rId3"/>
    <p:sldId id="293" r:id="rId4"/>
    <p:sldId id="258" r:id="rId5"/>
    <p:sldId id="294" r:id="rId6"/>
    <p:sldId id="295" r:id="rId7"/>
    <p:sldId id="296" r:id="rId8"/>
    <p:sldId id="31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22" autoAdjust="0"/>
    <p:restoredTop sz="85287" autoAdjust="0"/>
  </p:normalViewPr>
  <p:slideViewPr>
    <p:cSldViewPr>
      <p:cViewPr varScale="1">
        <p:scale>
          <a:sx n="99" d="100"/>
          <a:sy n="99" d="100"/>
        </p:scale>
        <p:origin x="-207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Overlay-TitleSlide.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ctrTitle"/>
          </p:nvPr>
        </p:nvSpPr>
        <p:spPr>
          <a:xfrm>
            <a:off x="1600200" y="2492375"/>
            <a:ext cx="6762749" cy="1470025"/>
          </a:xfrm>
        </p:spPr>
        <p:txBody>
          <a:bodyPr/>
          <a:lstStyle>
            <a:lvl1pPr algn="r">
              <a:defRPr sz="3800">
                <a:solidFill>
                  <a:srgbClr val="001D4D"/>
                </a:solidFill>
              </a:defRPr>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rgbClr val="B27A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5" name="Slide Number Placeholder 5"/>
          <p:cNvSpPr>
            <a:spLocks noGrp="1"/>
          </p:cNvSpPr>
          <p:nvPr>
            <p:ph type="sldNum" sz="quarter" idx="10"/>
          </p:nvPr>
        </p:nvSpPr>
        <p:spPr/>
        <p:txBody>
          <a:bodyPr/>
          <a:lstStyle>
            <a:lvl1pPr>
              <a:defRPr/>
            </a:lvl1pPr>
          </a:lstStyle>
          <a:p>
            <a:fld id="{D5F250B0-811F-4EF2-82B2-5D244F68488A}" type="slidenum">
              <a:rPr lang="en-US" smtClean="0"/>
              <a:pPr/>
              <a:t>‹#›</a:t>
            </a:fld>
            <a:endParaRPr lang="en-US"/>
          </a:p>
        </p:txBody>
      </p:sp>
      <p:sp>
        <p:nvSpPr>
          <p:cNvPr id="6" name="Date Placeholder 3"/>
          <p:cNvSpPr>
            <a:spLocks noGrp="1"/>
          </p:cNvSpPr>
          <p:nvPr>
            <p:ph type="dt" sz="half" idx="11"/>
          </p:nvPr>
        </p:nvSpPr>
        <p:spPr/>
        <p:txBody>
          <a:bodyPr/>
          <a:lstStyle>
            <a:lvl1pPr>
              <a:defRPr/>
            </a:lvl1pPr>
          </a:lstStyle>
          <a:p>
            <a:fld id="{F6ABBBA3-A0AB-4E87-9927-F957013F38C4}" type="datetimeFigureOut">
              <a:rPr lang="en-US" smtClean="0"/>
              <a:pPr/>
              <a:t>11/16/2011</a:t>
            </a:fld>
            <a:endParaRPr lang="en-US"/>
          </a:p>
        </p:txBody>
      </p:sp>
      <p:sp>
        <p:nvSpPr>
          <p:cNvPr id="7" name="Footer Placeholder 4"/>
          <p:cNvSpPr>
            <a:spLocks noGrp="1"/>
          </p:cNvSpPr>
          <p:nvPr>
            <p:ph type="ftr" sz="quarter" idx="12"/>
          </p:nvPr>
        </p:nvSpPr>
        <p:spPr/>
        <p:txBody>
          <a:bodyPr/>
          <a:lstStyle>
            <a:lvl1pPr>
              <a:defRPr/>
            </a:lvl1pPr>
          </a:lstStyle>
          <a:p>
            <a:endParaRPr lang="en-US"/>
          </a:p>
        </p:txBody>
      </p:sp>
    </p:spTree>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3" name="Date Placeholder 1"/>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3"/>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9" descr="Overlay-ContentCaption.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779464" y="590550"/>
            <a:ext cx="3657600" cy="1162050"/>
          </a:xfrm>
        </p:spPr>
        <p:txBody>
          <a:bodyPr/>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9" descr="Overlay-PictureCaption.png"/>
          <p:cNvPicPr>
            <a:picLocks noChangeAspect="1"/>
          </p:cNvPicPr>
          <p:nvPr/>
        </p:nvPicPr>
        <p:blipFill>
          <a:blip r:embed="rId2" cstate="print"/>
          <a:srcRect/>
          <a:stretch>
            <a:fillRect/>
          </a:stretch>
        </p:blipFill>
        <p:spPr bwMode="auto">
          <a:xfrm>
            <a:off x="449263" y="187325"/>
            <a:ext cx="8535987" cy="6483350"/>
          </a:xfrm>
          <a:prstGeom prst="rect">
            <a:avLst/>
          </a:prstGeom>
          <a:noFill/>
          <a:ln w="9525">
            <a:noFill/>
            <a:miter lim="800000"/>
            <a:headEnd/>
            <a:tailEnd/>
          </a:ln>
        </p:spPr>
      </p:pic>
      <p:sp>
        <p:nvSpPr>
          <p:cNvPr id="2" name="Title 1"/>
          <p:cNvSpPr>
            <a:spLocks noGrp="1"/>
          </p:cNvSpPr>
          <p:nvPr>
            <p:ph type="title"/>
          </p:nvPr>
        </p:nvSpPr>
        <p:spPr>
          <a:xfrm>
            <a:off x="3886200" y="533400"/>
            <a:ext cx="4476750" cy="1252538"/>
          </a:xfrm>
        </p:spPr>
        <p:txBody>
          <a:bodyPr/>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6" name="Date Placeholder 4"/>
          <p:cNvSpPr>
            <a:spLocks noGrp="1"/>
          </p:cNvSpPr>
          <p:nvPr>
            <p:ph type="dt" sz="half" idx="10"/>
          </p:nvPr>
        </p:nvSpPr>
        <p:spPr>
          <a:xfrm>
            <a:off x="3886200" y="6288088"/>
            <a:ext cx="1887538" cy="365125"/>
          </a:xfrm>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1"/>
          </p:nvPr>
        </p:nvSpPr>
        <p:spPr>
          <a:xfrm>
            <a:off x="5867400" y="6288088"/>
            <a:ext cx="2676525"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5" name="Picture 9" descr="Overlay-PictureCaption-Extras.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4710953" y="533400"/>
            <a:ext cx="3657600" cy="1252538"/>
          </a:xfrm>
        </p:spPr>
        <p:txBody>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5" name="Picture 9" descr="Overlay-PictureCaption-Extras.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808038" y="3778624"/>
            <a:ext cx="7560515" cy="1102658"/>
          </a:xfrm>
        </p:spPr>
        <p:txBody>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9" descr="Overlay-SectionHeader.png"/>
          <p:cNvPicPr>
            <a:picLocks noChangeAspect="1"/>
          </p:cNvPicPr>
          <p:nvPr/>
        </p:nvPicPr>
        <p:blipFill>
          <a:blip r:embed="rId2" cstate="print"/>
          <a:srcRect/>
          <a:stretch>
            <a:fillRect/>
          </a:stretch>
        </p:blipFill>
        <p:spPr bwMode="auto">
          <a:xfrm>
            <a:off x="381000" y="0"/>
            <a:ext cx="8826500" cy="6483350"/>
          </a:xfrm>
          <a:prstGeom prst="rect">
            <a:avLst/>
          </a:prstGeom>
          <a:noFill/>
          <a:ln w="9525">
            <a:noFill/>
            <a:miter lim="800000"/>
            <a:headEnd/>
            <a:tailEnd/>
          </a:ln>
        </p:spPr>
      </p:pic>
      <p:sp>
        <p:nvSpPr>
          <p:cNvPr id="2" name="Title 1"/>
          <p:cNvSpPr>
            <a:spLocks noGrp="1"/>
          </p:cNvSpPr>
          <p:nvPr>
            <p:ph type="title"/>
          </p:nvPr>
        </p:nvSpPr>
        <p:spPr>
          <a:xfrm>
            <a:off x="779463" y="2591360"/>
            <a:ext cx="7583487" cy="1362075"/>
          </a:xfrm>
        </p:spPr>
        <p:txBody>
          <a:bodyPr>
            <a:noAutofit/>
          </a:bodyPr>
          <a:lstStyle>
            <a:lvl1pPr algn="l">
              <a:defRPr sz="4100" b="1" cap="none" baseline="0">
                <a:solidFill>
                  <a:srgbClr val="001D4D"/>
                </a:solidFill>
              </a:defRPr>
            </a:lvl1pPr>
          </a:lstStyle>
          <a:p>
            <a:r>
              <a:rPr lang="en-US" smtClean="0"/>
              <a:t>Click to edit Master title style</a:t>
            </a:r>
            <a:endParaRPr dirty="0"/>
          </a:p>
        </p:txBody>
      </p:sp>
      <p:sp>
        <p:nvSpPr>
          <p:cNvPr id="3" name="Text Placeholder 2"/>
          <p:cNvSpPr>
            <a:spLocks noGrp="1"/>
          </p:cNvSpPr>
          <p:nvPr>
            <p:ph type="body" idx="1"/>
          </p:nvPr>
        </p:nvSpPr>
        <p:spPr>
          <a:xfrm>
            <a:off x="779463" y="3950354"/>
            <a:ext cx="7583487" cy="1500187"/>
          </a:xfrm>
        </p:spPr>
        <p:txBody>
          <a:bodyPr/>
          <a:lstStyle>
            <a:lvl1pPr marL="0" indent="0" algn="l">
              <a:spcBef>
                <a:spcPts val="600"/>
              </a:spcBef>
              <a:buNone/>
              <a:defRPr sz="2000" cap="none" baseline="0">
                <a:solidFill>
                  <a:srgbClr val="B27A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6" name="Footer Placeholder 4"/>
          <p:cNvSpPr>
            <a:spLocks noGrp="1"/>
          </p:cNvSpPr>
          <p:nvPr>
            <p:ph type="ftr" sz="quarter" idx="11"/>
          </p:nvPr>
        </p:nvSpPr>
        <p:spPr/>
        <p:txBody>
          <a:bodyPr/>
          <a:lstStyle>
            <a:lvl1pPr>
              <a:defRPr dirty="0"/>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cxnSp>
        <p:nvCxnSpPr>
          <p:cNvPr id="8" name="Straight Connector 7"/>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Date Placeholder 6"/>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13" name="Footer Placeholder 7"/>
          <p:cNvSpPr>
            <a:spLocks noGrp="1"/>
          </p:cNvSpPr>
          <p:nvPr>
            <p:ph type="ftr" sz="quarter" idx="11"/>
          </p:nvPr>
        </p:nvSpPr>
        <p:spPr/>
        <p:txBody>
          <a:bodyPr/>
          <a:lstStyle>
            <a:lvl1pPr>
              <a:defRPr/>
            </a:lvl1pPr>
          </a:lstStyle>
          <a:p>
            <a:endParaRPr lang="en-US"/>
          </a:p>
        </p:txBody>
      </p:sp>
      <p:sp>
        <p:nvSpPr>
          <p:cNvPr id="14" name="Slide Number Placeholder 8"/>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5"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4"/>
          </p:nvPr>
        </p:nvSpPr>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5"/>
          </p:nvPr>
        </p:nvSpPr>
        <p:spPr/>
        <p:txBody>
          <a:bodyPr/>
          <a:lstStyle>
            <a:lvl1pPr>
              <a:defRPr dirty="0"/>
            </a:lvl1pPr>
          </a:lstStyle>
          <a:p>
            <a:endParaRPr lang="en-US"/>
          </a:p>
        </p:txBody>
      </p:sp>
      <p:sp>
        <p:nvSpPr>
          <p:cNvPr id="8" name="Slide Number Placeholder 6"/>
          <p:cNvSpPr>
            <a:spLocks noGrp="1"/>
          </p:cNvSpPr>
          <p:nvPr>
            <p:ph type="sldNum" sz="quarter" idx="16"/>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6"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fld id="{F6ABBBA3-A0AB-4E87-9927-F957013F38C4}" type="datetimeFigureOut">
              <a:rPr lang="en-US" smtClean="0"/>
              <a:pPr/>
              <a:t>11/16/2011</a:t>
            </a:fld>
            <a:endParaRPr lang="en-US"/>
          </a:p>
        </p:txBody>
      </p:sp>
      <p:sp>
        <p:nvSpPr>
          <p:cNvPr id="8" name="Footer Placeholder 5"/>
          <p:cNvSpPr>
            <a:spLocks noGrp="1"/>
          </p:cNvSpPr>
          <p:nvPr>
            <p:ph type="ftr" sz="quarter" idx="16"/>
          </p:nvPr>
        </p:nvSpPr>
        <p:spPr/>
        <p:txBody>
          <a:bodyPr/>
          <a:lstStyle>
            <a:lvl1pPr>
              <a:defRPr/>
            </a:lvl1pPr>
          </a:lstStyle>
          <a:p>
            <a:endParaRPr lang="en-US"/>
          </a:p>
        </p:txBody>
      </p:sp>
      <p:sp>
        <p:nvSpPr>
          <p:cNvPr id="9" name="Slide Number Placeholder 6"/>
          <p:cNvSpPr>
            <a:spLocks noGrp="1"/>
          </p:cNvSpPr>
          <p:nvPr>
            <p:ph type="sldNum" sz="quarter" idx="17"/>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7"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6"/>
          </p:nvPr>
        </p:nvSpPr>
        <p:spPr/>
        <p:txBody>
          <a:bodyPr/>
          <a:lstStyle>
            <a:lvl1pPr>
              <a:defRPr/>
            </a:lvl1pPr>
          </a:lstStyle>
          <a:p>
            <a:fld id="{F6ABBBA3-A0AB-4E87-9927-F957013F38C4}" type="datetimeFigureOut">
              <a:rPr lang="en-US" smtClean="0"/>
              <a:pPr/>
              <a:t>11/16/2011</a:t>
            </a:fld>
            <a:endParaRPr lang="en-US"/>
          </a:p>
        </p:txBody>
      </p:sp>
      <p:sp>
        <p:nvSpPr>
          <p:cNvPr id="9" name="Footer Placeholder 5"/>
          <p:cNvSpPr>
            <a:spLocks noGrp="1"/>
          </p:cNvSpPr>
          <p:nvPr>
            <p:ph type="ftr" sz="quarter" idx="17"/>
          </p:nvPr>
        </p:nvSpPr>
        <p:spPr/>
        <p:txBody>
          <a:bodyPr/>
          <a:lstStyle>
            <a:lvl1pPr>
              <a:defRPr/>
            </a:lvl1pPr>
          </a:lstStyle>
          <a:p>
            <a:endParaRPr lang="en-US"/>
          </a:p>
        </p:txBody>
      </p:sp>
      <p:sp>
        <p:nvSpPr>
          <p:cNvPr id="10" name="Slide Number Placeholder 6"/>
          <p:cNvSpPr>
            <a:spLocks noGrp="1"/>
          </p:cNvSpPr>
          <p:nvPr>
            <p:ph type="sldNum" sz="quarter" idx="18"/>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4" name="Date Placeholder 2"/>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5" name="Footer Placeholder 3"/>
          <p:cNvSpPr>
            <a:spLocks noGrp="1"/>
          </p:cNvSpPr>
          <p:nvPr>
            <p:ph type="ftr" sz="quarter" idx="11"/>
          </p:nvPr>
        </p:nvSpPr>
        <p:spPr/>
        <p:txBody>
          <a:bodyPr/>
          <a:lstStyle>
            <a:lvl1pPr>
              <a:defRPr/>
            </a:lvl1pPr>
          </a:lstStyle>
          <a:p>
            <a:endParaRPr lang="en-US"/>
          </a:p>
        </p:txBody>
      </p:sp>
      <p:sp>
        <p:nvSpPr>
          <p:cNvPr id="6" name="Slide Number Placeholder 4"/>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90500" y="190500"/>
            <a:ext cx="8764588" cy="6478588"/>
          </a:xfrm>
          <a:prstGeom prst="round2DiagRect">
            <a:avLst>
              <a:gd name="adj1" fmla="val 9416"/>
              <a:gd name="adj2" fmla="val 0"/>
            </a:avLst>
          </a:prstGeom>
          <a:gradFill>
            <a:gsLst>
              <a:gs pos="0">
                <a:srgbClr val="001D4D"/>
              </a:gs>
              <a:gs pos="83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27" name="Title Placeholder 1"/>
          <p:cNvSpPr>
            <a:spLocks noGrp="1"/>
          </p:cNvSpPr>
          <p:nvPr>
            <p:ph type="title"/>
          </p:nvPr>
        </p:nvSpPr>
        <p:spPr bwMode="auto">
          <a:xfrm>
            <a:off x="779463" y="381000"/>
            <a:ext cx="7583487" cy="10445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a:p>
        </p:txBody>
      </p:sp>
      <p:sp>
        <p:nvSpPr>
          <p:cNvPr id="1028" name="Text Placeholder 2"/>
          <p:cNvSpPr>
            <a:spLocks noGrp="1"/>
          </p:cNvSpPr>
          <p:nvPr>
            <p:ph type="body" idx="1"/>
          </p:nvPr>
        </p:nvSpPr>
        <p:spPr bwMode="auto">
          <a:xfrm>
            <a:off x="779463" y="1828800"/>
            <a:ext cx="7583487" cy="4208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1000" y="6288088"/>
            <a:ext cx="1887538"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2"/>
                </a:solidFill>
                <a:latin typeface="+mn-lt"/>
                <a:ea typeface="+mn-ea"/>
                <a:cs typeface="+mn-cs"/>
              </a:defRPr>
            </a:lvl1pPr>
          </a:lstStyle>
          <a:p>
            <a:fld id="{F6ABBBA3-A0AB-4E87-9927-F957013F38C4}" type="datetimeFigureOut">
              <a:rPr lang="en-US" smtClean="0"/>
              <a:pPr/>
              <a:t>11/16/2011</a:t>
            </a:fld>
            <a:endParaRPr lang="en-US"/>
          </a:p>
        </p:txBody>
      </p:sp>
      <p:sp>
        <p:nvSpPr>
          <p:cNvPr id="5" name="Footer Placeholder 4"/>
          <p:cNvSpPr>
            <a:spLocks noGrp="1"/>
          </p:cNvSpPr>
          <p:nvPr>
            <p:ph type="ftr" sz="quarter" idx="3"/>
          </p:nvPr>
        </p:nvSpPr>
        <p:spPr>
          <a:xfrm>
            <a:off x="3305175" y="6288088"/>
            <a:ext cx="5238750" cy="365125"/>
          </a:xfrm>
          <a:prstGeom prst="rect">
            <a:avLst/>
          </a:prstGeom>
        </p:spPr>
        <p:txBody>
          <a:bodyPr vert="horz" lIns="91440" tIns="45720" rIns="91440" bIns="45720" rtlCol="0" anchor="ctr"/>
          <a:lstStyle>
            <a:lvl1pPr algn="r" fontAlgn="auto">
              <a:spcBef>
                <a:spcPts val="0"/>
              </a:spcBef>
              <a:spcAft>
                <a:spcPts val="0"/>
              </a:spcAft>
              <a:defRPr sz="1200">
                <a:solidFill>
                  <a:schemeClr val="bg2"/>
                </a:solidFill>
                <a:latin typeface="+mn-lt"/>
                <a:ea typeface="+mn-ea"/>
                <a:cs typeface="+mn-cs"/>
              </a:defRPr>
            </a:lvl1pPr>
          </a:lstStyle>
          <a:p>
            <a:endParaRPr lang="en-US"/>
          </a:p>
        </p:txBody>
      </p:sp>
      <p:sp>
        <p:nvSpPr>
          <p:cNvPr id="6" name="Slide Number Placeholder 5"/>
          <p:cNvSpPr>
            <a:spLocks noGrp="1"/>
          </p:cNvSpPr>
          <p:nvPr>
            <p:ph type="sldNum" sz="quarter" idx="4"/>
          </p:nvPr>
        </p:nvSpPr>
        <p:spPr>
          <a:xfrm>
            <a:off x="8404225" y="219075"/>
            <a:ext cx="493713"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2"/>
                </a:solidFill>
                <a:latin typeface="+mn-lt"/>
                <a:ea typeface="+mn-ea"/>
                <a:cs typeface="+mn-cs"/>
              </a:defRPr>
            </a:lvl1pPr>
          </a:lstStyle>
          <a:p>
            <a:fld id="{D5F250B0-811F-4EF2-82B2-5D244F68488A}" type="slidenum">
              <a:rPr lang="en-US" smtClean="0"/>
              <a:pPr/>
              <a:t>‹#›</a:t>
            </a:fld>
            <a:endParaRPr lang="en-US"/>
          </a:p>
        </p:txBody>
      </p:sp>
      <p:pic>
        <p:nvPicPr>
          <p:cNvPr id="1032" name="Picture 8" descr="FIULogo_H_CMYK_fx.png"/>
          <p:cNvPicPr>
            <a:picLocks noChangeAspect="1"/>
          </p:cNvPicPr>
          <p:nvPr/>
        </p:nvPicPr>
        <p:blipFill>
          <a:blip r:embed="rId18" cstate="print"/>
          <a:srcRect/>
          <a:stretch>
            <a:fillRect/>
          </a:stretch>
        </p:blipFill>
        <p:spPr bwMode="auto">
          <a:xfrm>
            <a:off x="6103938" y="5959475"/>
            <a:ext cx="2430462" cy="6937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p:transition>
    <p:dissolve/>
  </p:transition>
  <p:timing>
    <p:tnLst>
      <p:par>
        <p:cTn id="1" dur="indefinite" restart="never" nodeType="tmRoot"/>
      </p:par>
    </p:tnLst>
  </p:timing>
  <p:txStyles>
    <p:titleStyle>
      <a:lvl1pPr algn="l" rtl="0" eaLnBrk="1" fontAlgn="base" hangingPunct="1">
        <a:spcBef>
          <a:spcPct val="0"/>
        </a:spcBef>
        <a:spcAft>
          <a:spcPct val="0"/>
        </a:spcAft>
        <a:defRPr sz="3800" kern="1200">
          <a:solidFill>
            <a:schemeClr val="bg1"/>
          </a:solidFill>
          <a:latin typeface="+mj-lt"/>
          <a:ea typeface="ＭＳ Ｐゴシック" pitchFamily="-111" charset="-128"/>
          <a:cs typeface="ＭＳ Ｐゴシック" pitchFamily="-111" charset="-128"/>
        </a:defRPr>
      </a:lvl1pPr>
      <a:lvl2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2pPr>
      <a:lvl3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3pPr>
      <a:lvl4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4pPr>
      <a:lvl5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5pPr>
      <a:lvl6pPr marL="4572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6pPr>
      <a:lvl7pPr marL="9144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7pPr>
      <a:lvl8pPr marL="13716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8pPr>
      <a:lvl9pPr marL="18288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9pPr>
    </p:titleStyle>
    <p:bodyStyle>
      <a:lvl1pPr marL="282575" indent="-282575" algn="l" rtl="0" eaLnBrk="1" fontAlgn="base" hangingPunct="1">
        <a:spcBef>
          <a:spcPts val="2000"/>
        </a:spcBef>
        <a:spcAft>
          <a:spcPct val="0"/>
        </a:spcAft>
        <a:buFont typeface="Wingdings 2" pitchFamily="-111" charset="2"/>
        <a:buChar char=""/>
        <a:defRPr sz="2200" kern="1200">
          <a:solidFill>
            <a:srgbClr val="001D4D"/>
          </a:solidFill>
          <a:latin typeface="+mn-lt"/>
          <a:ea typeface="ＭＳ Ｐゴシック" pitchFamily="-111" charset="-128"/>
          <a:cs typeface="ＭＳ Ｐゴシック" pitchFamily="-111" charset="-128"/>
        </a:defRPr>
      </a:lvl1pPr>
      <a:lvl2pPr marL="577850" indent="-295275" algn="l" rtl="0" eaLnBrk="1" fontAlgn="base" hangingPunct="1">
        <a:spcBef>
          <a:spcPts val="600"/>
        </a:spcBef>
        <a:spcAft>
          <a:spcPct val="0"/>
        </a:spcAft>
        <a:buFont typeface="Wingdings 2" pitchFamily="-111" charset="2"/>
        <a:buChar char=""/>
        <a:defRPr sz="2000" kern="1200">
          <a:solidFill>
            <a:srgbClr val="001D4D"/>
          </a:solidFill>
          <a:latin typeface="+mn-lt"/>
          <a:ea typeface="ＭＳ Ｐゴシック" pitchFamily="-111" charset="-128"/>
          <a:cs typeface="+mn-cs"/>
        </a:defRPr>
      </a:lvl2pPr>
      <a:lvl3pPr marL="860425"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3pPr>
      <a:lvl4pPr marL="1143000"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4pPr>
      <a:lvl5pPr marL="1425575"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47800"/>
            <a:ext cx="7981951" cy="1470025"/>
          </a:xfrm>
        </p:spPr>
        <p:txBody>
          <a:bodyPr/>
          <a:lstStyle/>
          <a:p>
            <a:r>
              <a:rPr lang="en-US" dirty="0" smtClean="0"/>
              <a:t>Disable/Enable CD-ROM devices using Kaseya-Agent Procedures</a:t>
            </a:r>
            <a:endParaRPr lang="en-US" dirty="0"/>
          </a:p>
        </p:txBody>
      </p:sp>
      <p:sp>
        <p:nvSpPr>
          <p:cNvPr id="6" name="Subtitle 5"/>
          <p:cNvSpPr>
            <a:spLocks noGrp="1"/>
          </p:cNvSpPr>
          <p:nvPr>
            <p:ph type="subTitle" idx="1"/>
          </p:nvPr>
        </p:nvSpPr>
        <p:spPr>
          <a:xfrm>
            <a:off x="381000" y="2895600"/>
            <a:ext cx="7981951" cy="2823882"/>
          </a:xfrm>
        </p:spPr>
        <p:txBody>
          <a:bodyPr>
            <a:normAutofit/>
          </a:bodyPr>
          <a:lstStyle/>
          <a:p>
            <a:endParaRPr lang="en-US" dirty="0"/>
          </a:p>
          <a:p>
            <a:r>
              <a:rPr lang="en-US" dirty="0"/>
              <a:t>Developed By: </a:t>
            </a:r>
            <a:r>
              <a:rPr lang="en-US" dirty="0" smtClean="0"/>
              <a:t>Armando Saenz </a:t>
            </a:r>
            <a:r>
              <a:rPr lang="en-US" dirty="0"/>
              <a:t/>
            </a:r>
            <a:br>
              <a:rPr lang="en-US" dirty="0"/>
            </a:br>
            <a:endParaRPr lang="en-US" dirty="0"/>
          </a:p>
          <a:p>
            <a:r>
              <a:rPr lang="en-US" dirty="0"/>
              <a:t>Advisor : Dr. S. Masoud Sadjadi</a:t>
            </a:r>
            <a:br>
              <a:rPr lang="en-US" dirty="0"/>
            </a:br>
            <a:r>
              <a:rPr lang="en-US" dirty="0"/>
              <a:t>School of Computing and Information Sciences</a:t>
            </a:r>
            <a:br>
              <a:rPr lang="en-US" dirty="0"/>
            </a:br>
            <a:r>
              <a:rPr lang="en-US" dirty="0"/>
              <a:t>Florida International University</a:t>
            </a:r>
          </a:p>
          <a:p>
            <a:r>
              <a:rPr lang="en-US" dirty="0" smtClean="0"/>
              <a:t>asaen001@fiu.edu </a:t>
            </a:r>
            <a:endParaRPr lang="en-US" dirty="0"/>
          </a:p>
          <a:p>
            <a:r>
              <a:rPr lang="en-US" dirty="0"/>
              <a:t>http://www.cs.fiu.edu/~sadjadi/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endParaRPr lang="en-US" dirty="0"/>
          </a:p>
        </p:txBody>
      </p:sp>
      <p:sp>
        <p:nvSpPr>
          <p:cNvPr id="3" name="Content Placeholder 2"/>
          <p:cNvSpPr>
            <a:spLocks noGrp="1"/>
          </p:cNvSpPr>
          <p:nvPr>
            <p:ph idx="1"/>
          </p:nvPr>
        </p:nvSpPr>
        <p:spPr/>
        <p:txBody>
          <a:bodyPr/>
          <a:lstStyle/>
          <a:p>
            <a:r>
              <a:rPr lang="en-US" b="1" dirty="0" smtClean="0"/>
              <a:t>Problem and Motivation</a:t>
            </a:r>
            <a:endParaRPr lang="en-US" dirty="0" smtClean="0">
              <a:solidFill>
                <a:srgbClr val="FF0000"/>
              </a:solidFill>
            </a:endParaRPr>
          </a:p>
          <a:p>
            <a:r>
              <a:rPr lang="en-US" dirty="0" smtClean="0"/>
              <a:t>Solution</a:t>
            </a:r>
          </a:p>
          <a:p>
            <a:r>
              <a:rPr lang="en-US" dirty="0" smtClean="0"/>
              <a:t>Behind the Scene</a:t>
            </a:r>
            <a:endParaRPr lang="en-US" dirty="0"/>
          </a:p>
          <a:p>
            <a:r>
              <a:rPr lang="en-US" dirty="0" smtClean="0"/>
              <a:t>Customizing the Solution</a:t>
            </a:r>
          </a:p>
          <a:p>
            <a:r>
              <a:rPr lang="en-US" dirty="0" smtClean="0"/>
              <a:t>Disclaimer</a:t>
            </a:r>
          </a:p>
          <a:p>
            <a:r>
              <a:rPr lang="en-US" dirty="0" smtClean="0"/>
              <a:t>Progress Report</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and Motivation:</a:t>
            </a:r>
            <a:endParaRPr lang="en-US" dirty="0"/>
          </a:p>
        </p:txBody>
      </p:sp>
      <p:sp>
        <p:nvSpPr>
          <p:cNvPr id="3" name="Content Placeholder 2"/>
          <p:cNvSpPr>
            <a:spLocks noGrp="1"/>
          </p:cNvSpPr>
          <p:nvPr>
            <p:ph idx="1"/>
          </p:nvPr>
        </p:nvSpPr>
        <p:spPr/>
        <p:txBody>
          <a:bodyPr/>
          <a:lstStyle/>
          <a:p>
            <a:r>
              <a:rPr lang="en-US" smtClean="0"/>
              <a:t>A</a:t>
            </a:r>
            <a:r>
              <a:rPr lang="en-US" smtClean="0"/>
              <a:t> </a:t>
            </a:r>
            <a:r>
              <a:rPr lang="en-US" dirty="0" smtClean="0"/>
              <a:t>corporation is looking to stop employees from using CD/DVD devices during office hours, but also wants to enable the devices during the evening hours for another group.</a:t>
            </a:r>
          </a:p>
          <a:p>
            <a:r>
              <a:rPr lang="en-US" dirty="0" smtClean="0"/>
              <a:t>Disabling the devices would keep employees from bringing in media or unwanted programs.</a:t>
            </a:r>
          </a:p>
          <a:p>
            <a:r>
              <a:rPr lang="en-US" dirty="0" smtClean="0"/>
              <a:t>It would also prevent employees from copying files </a:t>
            </a:r>
            <a:endParaRPr lang="en-US"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Solution</a:t>
            </a:r>
            <a:endParaRPr lang="en-US" dirty="0"/>
          </a:p>
        </p:txBody>
      </p:sp>
      <p:sp>
        <p:nvSpPr>
          <p:cNvPr id="3" name="Content Placeholder 2"/>
          <p:cNvSpPr>
            <a:spLocks noGrp="1"/>
          </p:cNvSpPr>
          <p:nvPr>
            <p:ph idx="1"/>
          </p:nvPr>
        </p:nvSpPr>
        <p:spPr/>
        <p:txBody>
          <a:bodyPr/>
          <a:lstStyle/>
          <a:p>
            <a:r>
              <a:rPr lang="en-US" dirty="0" smtClean="0"/>
              <a:t>The solution involves editing registry keys to disable or enable the devices. By using Agent Procedures we can automate the task on multiple machines. The procedures would have to be scheduled to run daily; one to disable the devices at 7:00 a.m. and one to enable them after 5:00 p.m.</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Behind the Scene</a:t>
            </a:r>
            <a:endParaRPr lang="en-US" dirty="0"/>
          </a:p>
        </p:txBody>
      </p:sp>
      <p:sp>
        <p:nvSpPr>
          <p:cNvPr id="3" name="Content Placeholder 2"/>
          <p:cNvSpPr>
            <a:spLocks noGrp="1"/>
          </p:cNvSpPr>
          <p:nvPr>
            <p:ph idx="1"/>
          </p:nvPr>
        </p:nvSpPr>
        <p:spPr/>
        <p:txBody>
          <a:bodyPr/>
          <a:lstStyle/>
          <a:p>
            <a:r>
              <a:rPr lang="en-US" dirty="0" smtClean="0"/>
              <a:t>What we are doing is locating the path of the registry key that starts the service for the CD/DVD devices and editing it to stop that service. The registry key is located at: HKEY_LOCAL_MACHINE\SYSTEM\</a:t>
            </a:r>
            <a:r>
              <a:rPr lang="en-US" dirty="0" err="1" smtClean="0"/>
              <a:t>CurrentControlSet</a:t>
            </a:r>
            <a:r>
              <a:rPr lang="en-US" dirty="0" smtClean="0"/>
              <a:t>\Services\</a:t>
            </a:r>
            <a:r>
              <a:rPr lang="en-US" dirty="0" err="1" smtClean="0"/>
              <a:t>Cdrom</a:t>
            </a:r>
            <a:r>
              <a:rPr lang="en-US" dirty="0" smtClean="0"/>
              <a:t>\Start</a:t>
            </a:r>
          </a:p>
          <a:p>
            <a:pPr>
              <a:buNone/>
            </a:pPr>
            <a:endParaRPr lang="en-US" dirty="0" smtClean="0"/>
          </a:p>
          <a:p>
            <a:pPr marL="0" indent="0">
              <a:buNone/>
            </a:pPr>
            <a:endParaRPr lang="en-US"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Customizing the Solution</a:t>
            </a:r>
          </a:p>
        </p:txBody>
      </p:sp>
      <p:sp>
        <p:nvSpPr>
          <p:cNvPr id="3" name="Content Placeholder 2"/>
          <p:cNvSpPr>
            <a:spLocks noGrp="1"/>
          </p:cNvSpPr>
          <p:nvPr>
            <p:ph idx="1"/>
          </p:nvPr>
        </p:nvSpPr>
        <p:spPr/>
        <p:txBody>
          <a:bodyPr/>
          <a:lstStyle/>
          <a:p>
            <a:r>
              <a:rPr lang="en-US" dirty="0" smtClean="0"/>
              <a:t> Because the company wants to ensure that the procedures are working, we will need to edit the procedures to notify the administrator that they have been applied.</a:t>
            </a:r>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r>
              <a:rPr lang="en-US" dirty="0" smtClean="0"/>
              <a:t>The procedures do not prevent users from enabling the service themselves. </a:t>
            </a:r>
          </a:p>
          <a:p>
            <a:r>
              <a:rPr lang="en-US" dirty="0" smtClean="0"/>
              <a:t>This solution does not take into account other ways to copy files without the use of removable media.</a:t>
            </a:r>
          </a:p>
          <a:p>
            <a:pPr>
              <a:buNone/>
            </a:pPr>
            <a:r>
              <a:rPr lang="en-US" dirty="0" smtClean="0"/>
              <a:t> </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Report</a:t>
            </a:r>
            <a:endParaRPr lang="en-US" dirty="0"/>
          </a:p>
        </p:txBody>
      </p:sp>
      <p:sp>
        <p:nvSpPr>
          <p:cNvPr id="3" name="Content Placeholder 2"/>
          <p:cNvSpPr>
            <a:spLocks noGrp="1"/>
          </p:cNvSpPr>
          <p:nvPr>
            <p:ph idx="1"/>
          </p:nvPr>
        </p:nvSpPr>
        <p:spPr/>
        <p:txBody>
          <a:bodyPr/>
          <a:lstStyle/>
          <a:p>
            <a:r>
              <a:rPr lang="en-US" dirty="0" smtClean="0"/>
              <a:t>So far I have located the registry key and have identified the steps to write the procedure</a:t>
            </a:r>
          </a:p>
          <a:p>
            <a:r>
              <a:rPr lang="en-US" dirty="0" smtClean="0"/>
              <a:t>Have not yet figured out how to customize it.</a:t>
            </a:r>
          </a:p>
          <a:p>
            <a:pPr marL="0" indent="0">
              <a:buNone/>
            </a:pPr>
            <a:endParaRPr lang="en-US" dirty="0" smtClean="0"/>
          </a:p>
          <a:p>
            <a:pPr>
              <a:buNone/>
            </a:pPr>
            <a:endParaRPr lang="en-US" dirty="0" smtClean="0"/>
          </a:p>
          <a:p>
            <a:pPr>
              <a:buNone/>
            </a:pPr>
            <a:endParaRPr lang="en-US" dirty="0"/>
          </a:p>
        </p:txBody>
      </p:sp>
    </p:spTree>
  </p:cSld>
  <p:clrMapOvr>
    <a:masterClrMapping/>
  </p:clrMapOvr>
  <p:transition>
    <p:dissolve/>
  </p:transition>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majorFont>
      <a:minorFont>
        <a:latin typeface="Trebuchet MS"/>
        <a:ea typeface=""/>
        <a:cs typeface=""/>
        <a:font script="Jpan" typeface="ＭＳ ゴシック"/>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955</TotalTime>
  <Words>241</Words>
  <Application>Microsoft Office PowerPoint</Application>
  <PresentationFormat>On-screen Show (4:3)</PresentationFormat>
  <Paragraphs>31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Revolution</vt:lpstr>
      <vt:lpstr>Disable/Enable CD-ROM devices using Kaseya-Agent Procedures</vt:lpstr>
      <vt:lpstr>Agenda</vt:lpstr>
      <vt:lpstr>Problem and Motivation:</vt:lpstr>
      <vt:lpstr>Solution</vt:lpstr>
      <vt:lpstr>Behind the Scene</vt:lpstr>
      <vt:lpstr>Customizing the Solution</vt:lpstr>
      <vt:lpstr>Disclaimer</vt:lpstr>
      <vt:lpstr>Progress Report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Feature-Based Analysis &amp; Comparison of IT Automation Tools: Comparing Kaseya to Log Me In  Developed By: Christine Marie Rodriguez Richard Calvo  Advisor: Dr. S. Masoud Sadjadi School of Computing and Information Sciences Florida International University</dc:title>
  <dc:creator>Christie Marie</dc:creator>
  <cp:lastModifiedBy>Armandito</cp:lastModifiedBy>
  <cp:revision>106</cp:revision>
  <dcterms:created xsi:type="dcterms:W3CDTF">2011-11-14T16:07:18Z</dcterms:created>
  <dcterms:modified xsi:type="dcterms:W3CDTF">2011-11-17T03:38:58Z</dcterms:modified>
</cp:coreProperties>
</file>